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775" r:id="rId2"/>
  </p:sldMasterIdLst>
  <p:notesMasterIdLst>
    <p:notesMasterId r:id="rId21"/>
  </p:notesMasterIdLst>
  <p:sldIdLst>
    <p:sldId id="292" r:id="rId3"/>
    <p:sldId id="293" r:id="rId4"/>
    <p:sldId id="294" r:id="rId5"/>
    <p:sldId id="295" r:id="rId6"/>
    <p:sldId id="300" r:id="rId7"/>
    <p:sldId id="299" r:id="rId8"/>
    <p:sldId id="298" r:id="rId9"/>
    <p:sldId id="297" r:id="rId10"/>
    <p:sldId id="296" r:id="rId11"/>
    <p:sldId id="305" r:id="rId12"/>
    <p:sldId id="310" r:id="rId13"/>
    <p:sldId id="301" r:id="rId14"/>
    <p:sldId id="311" r:id="rId15"/>
    <p:sldId id="304" r:id="rId16"/>
    <p:sldId id="303" r:id="rId17"/>
    <p:sldId id="302" r:id="rId18"/>
    <p:sldId id="307" r:id="rId19"/>
    <p:sldId id="30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3559" autoAdjust="0"/>
  </p:normalViewPr>
  <p:slideViewPr>
    <p:cSldViewPr>
      <p:cViewPr varScale="1">
        <p:scale>
          <a:sx n="74" d="100"/>
          <a:sy n="74" d="100"/>
        </p:scale>
        <p:origin x="171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3FBF7-1F30-4B60-A0F9-69F3C7C7AA78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713F4-ADE8-4FC2-811F-CED0D09FE5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3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57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</a:p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0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</a:p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1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</a:p>
          <a:p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24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12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</a:p>
          <a:p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713F4-ADE8-4FC2-811F-CED0D09FE5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1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8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6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57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5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59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32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830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92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12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3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56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30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05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3841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07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1584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70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119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7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7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6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30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6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3BD1C-43E2-4019-BECB-127D1ADCAC11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1A3A5A-A609-4F4E-A44A-47AAA3B80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0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BAE7B8-5D00-425E-A37B-E524C5F4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青苗讲堂</a:t>
            </a:r>
            <a:r>
              <a:rPr lang="en-US" altLang="zh-CN" dirty="0"/>
              <a:t>-</a:t>
            </a:r>
            <a:r>
              <a:rPr lang="zh-CN" altLang="en-US" dirty="0"/>
              <a:t>信号与系统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D5B55F60-650D-4E0B-A746-709907F86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讲课同学：张明辉</a:t>
            </a:r>
          </a:p>
        </p:txBody>
      </p:sp>
    </p:spTree>
    <p:extLst>
      <p:ext uri="{BB962C8B-B14F-4D97-AF65-F5344CB8AC3E}">
        <p14:creationId xmlns:p14="http://schemas.microsoft.com/office/powerpoint/2010/main" val="8380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9"/>
    </mc:Choice>
    <mc:Fallback xmlns="">
      <p:transition spd="slow" advTm="292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2656"/>
            <a:ext cx="6556677" cy="19663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7" t="7349" r="15032" b="53801"/>
          <a:stretch/>
        </p:blipFill>
        <p:spPr>
          <a:xfrm>
            <a:off x="1187624" y="2564904"/>
            <a:ext cx="3502567" cy="3599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7" t="46198" r="15032" b="10626"/>
          <a:stretch/>
        </p:blipFill>
        <p:spPr>
          <a:xfrm>
            <a:off x="4696124" y="2332455"/>
            <a:ext cx="3528392" cy="40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43700" r="14596" b="4851"/>
          <a:stretch/>
        </p:blipFill>
        <p:spPr>
          <a:xfrm>
            <a:off x="4355976" y="836712"/>
            <a:ext cx="4032448" cy="48192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8000" r="23093" b="54200"/>
          <a:stretch/>
        </p:blipFill>
        <p:spPr>
          <a:xfrm>
            <a:off x="611560" y="980728"/>
            <a:ext cx="3744416" cy="38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92696"/>
            <a:ext cx="6122318" cy="34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 t="6951" r="14596" b="26372"/>
          <a:stretch/>
        </p:blipFill>
        <p:spPr>
          <a:xfrm>
            <a:off x="539552" y="404664"/>
            <a:ext cx="4032448" cy="5955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23777" r="12246" b="6402"/>
          <a:stretch/>
        </p:blipFill>
        <p:spPr>
          <a:xfrm>
            <a:off x="4716016" y="332656"/>
            <a:ext cx="3816424" cy="63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648"/>
            <a:ext cx="7704856" cy="65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764704"/>
            <a:ext cx="7367518" cy="2232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280" y="2996952"/>
            <a:ext cx="6425741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32656"/>
            <a:ext cx="7704856" cy="62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9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2776"/>
            <a:ext cx="7000106" cy="1708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32" y="3121746"/>
            <a:ext cx="7719602" cy="23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672"/>
            <a:ext cx="7966352" cy="3240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" y="3717032"/>
            <a:ext cx="8145170" cy="28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325862" cy="12241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7" t="4850" r="23093" b="64700"/>
          <a:stretch/>
        </p:blipFill>
        <p:spPr>
          <a:xfrm>
            <a:off x="1907704" y="2708920"/>
            <a:ext cx="4896544" cy="36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495781" cy="12199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t="34250" r="21677" b="59450"/>
          <a:stretch/>
        </p:blipFill>
        <p:spPr>
          <a:xfrm>
            <a:off x="1115616" y="3068960"/>
            <a:ext cx="686476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6712"/>
            <a:ext cx="7381875" cy="2238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t="39500" r="21677" b="47900"/>
          <a:stretch/>
        </p:blipFill>
        <p:spPr>
          <a:xfrm>
            <a:off x="1890229" y="3429000"/>
            <a:ext cx="554461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400800" cy="1257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1050" r="18846" b="12201"/>
          <a:stretch/>
        </p:blipFill>
        <p:spPr>
          <a:xfrm>
            <a:off x="1979712" y="2526060"/>
            <a:ext cx="4608512" cy="36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2" y="836712"/>
            <a:ext cx="8886825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40550" r="7516" b="34250"/>
          <a:stretch/>
        </p:blipFill>
        <p:spPr>
          <a:xfrm>
            <a:off x="684760" y="2132856"/>
            <a:ext cx="4320480" cy="1728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8" t="36224" r="8153" b="18627"/>
          <a:stretch/>
        </p:blipFill>
        <p:spPr>
          <a:xfrm>
            <a:off x="5076056" y="2132856"/>
            <a:ext cx="3744416" cy="4128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3" t="12200" r="10348" b="62038"/>
          <a:stretch/>
        </p:blipFill>
        <p:spPr>
          <a:xfrm>
            <a:off x="972792" y="3905672"/>
            <a:ext cx="3744416" cy="23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764704"/>
            <a:ext cx="7143750" cy="2266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2" t="28561" r="24706" b="10746"/>
          <a:stretch/>
        </p:blipFill>
        <p:spPr>
          <a:xfrm rot="16200000">
            <a:off x="1686335" y="2703112"/>
            <a:ext cx="2520280" cy="3672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4" t="28381" r="52196" b="10926"/>
          <a:stretch/>
        </p:blipFill>
        <p:spPr>
          <a:xfrm rot="16200000">
            <a:off x="5424945" y="2769313"/>
            <a:ext cx="238787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58150" cy="96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7" t="10101" r="23094" b="54199"/>
          <a:stretch/>
        </p:blipFill>
        <p:spPr>
          <a:xfrm>
            <a:off x="755576" y="2852936"/>
            <a:ext cx="3551689" cy="30963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7" t="44715" r="23094" b="9050"/>
          <a:stretch/>
        </p:blipFill>
        <p:spPr>
          <a:xfrm>
            <a:off x="4499992" y="2492896"/>
            <a:ext cx="3672408" cy="41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0728"/>
            <a:ext cx="6705600" cy="1257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95936" y="3442692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</a:t>
            </a:r>
            <a:r>
              <a:rPr lang="zh-CN" altLang="en-US" dirty="0" smtClean="0"/>
              <a:t>续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76056" y="2581486"/>
            <a:ext cx="1440160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频谱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71800" y="3442692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周期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51720" y="2581486"/>
            <a:ext cx="1440160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08304" y="3442692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84168" y="3442692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非周期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95936" y="4149080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</a:t>
            </a:r>
            <a:r>
              <a:rPr lang="zh-CN" altLang="en-US" dirty="0" smtClean="0"/>
              <a:t>续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771800" y="4149080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非周期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08304" y="4149080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</a:t>
            </a:r>
            <a:r>
              <a:rPr lang="zh-CN" altLang="en-US" dirty="0" smtClean="0"/>
              <a:t>续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84168" y="4149080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非周期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695936" y="4855468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离散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771800" y="4855468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周期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695936" y="5561856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离散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771800" y="5561856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非周期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008304" y="4855468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离散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84168" y="4855468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周期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008304" y="5575816"/>
            <a:ext cx="93610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</a:t>
            </a:r>
            <a:r>
              <a:rPr lang="zh-CN" altLang="en-US" dirty="0" smtClean="0"/>
              <a:t>续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084168" y="5575816"/>
            <a:ext cx="864096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周期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12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TM02900743[[fn=环保]]</Template>
  <TotalTime>719</TotalTime>
  <Words>77</Words>
  <Application>Microsoft Office PowerPoint</Application>
  <PresentationFormat>全屏显示(4:3)</PresentationFormat>
  <Paragraphs>39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宋体</vt:lpstr>
      <vt:lpstr>幼圆</vt:lpstr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丝状</vt:lpstr>
      <vt:lpstr>青苗讲堂-信号与系统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pps089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pps089</dc:creator>
  <cp:lastModifiedBy>Microsoft 帐户</cp:lastModifiedBy>
  <cp:revision>40</cp:revision>
  <dcterms:created xsi:type="dcterms:W3CDTF">2017-04-10T14:32:48Z</dcterms:created>
  <dcterms:modified xsi:type="dcterms:W3CDTF">2018-01-11T09:46:39Z</dcterms:modified>
</cp:coreProperties>
</file>